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5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Тема: Русь и Золотая Орда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1000108"/>
            <a:ext cx="364333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Формы зависимости</a:t>
            </a:r>
            <a:endParaRPr lang="ru-RU" sz="3200" dirty="0"/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214282" y="1928802"/>
            <a:ext cx="2057408" cy="9144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экономическая</a:t>
            </a:r>
            <a:endParaRPr lang="ru-RU" dirty="0"/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3286116" y="1928802"/>
            <a:ext cx="1857388" cy="9144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военная</a:t>
            </a:r>
            <a:endParaRPr lang="ru-RU" dirty="0"/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5929322" y="1928802"/>
            <a:ext cx="2000264" cy="9144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политическая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857496"/>
            <a:ext cx="192882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Дань (выход)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-750131" y="5036355"/>
            <a:ext cx="25003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00034" y="4286256"/>
            <a:ext cx="4286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00034" y="5000636"/>
            <a:ext cx="357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00034" y="5715016"/>
            <a:ext cx="357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928662" y="3857628"/>
            <a:ext cx="150019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натуральная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928662" y="4643446"/>
            <a:ext cx="150019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денежная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928662" y="5357826"/>
            <a:ext cx="150019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рабы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071802" y="2857496"/>
            <a:ext cx="221457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Русь должна поставлять в войско хана своих воинов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786446" y="2857496"/>
            <a:ext cx="250033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Ярлык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285728"/>
            <a:ext cx="502618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Последствия зависимости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Руси от Золотой Орды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1071546"/>
            <a:ext cx="10422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«+»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6929454" y="928670"/>
            <a:ext cx="120898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«-»</a:t>
            </a:r>
            <a:endParaRPr lang="ru-RU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4929190" y="1857364"/>
            <a:ext cx="3994299" cy="39703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1.Были разрушены и </a:t>
            </a:r>
            <a:r>
              <a:rPr lang="ru-RU" dirty="0" smtClean="0"/>
              <a:t>разорены</a:t>
            </a:r>
          </a:p>
          <a:p>
            <a:r>
              <a:rPr lang="ru-RU" dirty="0" smtClean="0"/>
              <a:t> десятки </a:t>
            </a:r>
            <a:r>
              <a:rPr lang="ru-RU" dirty="0" smtClean="0"/>
              <a:t>городов, </a:t>
            </a:r>
            <a:r>
              <a:rPr lang="ru-RU" dirty="0" smtClean="0"/>
              <a:t>многие</a:t>
            </a:r>
          </a:p>
          <a:p>
            <a:r>
              <a:rPr lang="ru-RU" dirty="0" smtClean="0"/>
              <a:t> </a:t>
            </a:r>
            <a:r>
              <a:rPr lang="ru-RU" dirty="0" smtClean="0"/>
              <a:t>из которых так и не </a:t>
            </a:r>
            <a:r>
              <a:rPr lang="ru-RU" dirty="0" smtClean="0"/>
              <a:t>поднялись</a:t>
            </a:r>
          </a:p>
          <a:p>
            <a:r>
              <a:rPr lang="ru-RU" dirty="0" smtClean="0"/>
              <a:t> </a:t>
            </a:r>
            <a:r>
              <a:rPr lang="ru-RU" dirty="0" smtClean="0"/>
              <a:t>из пепла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2.Были забыты многие ремёсла</a:t>
            </a:r>
          </a:p>
          <a:p>
            <a:r>
              <a:rPr lang="ru-RU" dirty="0" smtClean="0"/>
              <a:t>3.Началось экономическое отставание</a:t>
            </a:r>
          </a:p>
          <a:p>
            <a:r>
              <a:rPr lang="ru-RU" dirty="0" smtClean="0"/>
              <a:t> нашей страны.</a:t>
            </a:r>
          </a:p>
          <a:p>
            <a:r>
              <a:rPr lang="ru-RU" dirty="0" smtClean="0"/>
              <a:t>4.Вечевые традиции постепенно</a:t>
            </a:r>
          </a:p>
          <a:p>
            <a:r>
              <a:rPr lang="ru-RU" dirty="0" smtClean="0"/>
              <a:t> сходили на нет.</a:t>
            </a:r>
          </a:p>
          <a:p>
            <a:r>
              <a:rPr lang="ru-RU" dirty="0" smtClean="0"/>
              <a:t>5.Уничтожены многие памятники</a:t>
            </a:r>
          </a:p>
          <a:p>
            <a:r>
              <a:rPr lang="ru-RU" dirty="0" smtClean="0"/>
              <a:t> культуры и архитектуры.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428596" y="1857364"/>
            <a:ext cx="4128951" cy="39703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1.Развитие </a:t>
            </a:r>
            <a:r>
              <a:rPr lang="ru-RU" dirty="0" smtClean="0"/>
              <a:t>военного дела на </a:t>
            </a:r>
            <a:r>
              <a:rPr lang="ru-RU" dirty="0" smtClean="0"/>
              <a:t>Руси</a:t>
            </a:r>
          </a:p>
          <a:p>
            <a:r>
              <a:rPr lang="ru-RU" dirty="0" smtClean="0"/>
              <a:t> </a:t>
            </a:r>
            <a:r>
              <a:rPr lang="ru-RU" dirty="0" smtClean="0"/>
              <a:t>(появление камнемётных орудий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 smtClean="0"/>
              <a:t>стенобитных машин, пороха</a:t>
            </a:r>
            <a:r>
              <a:rPr lang="ru-RU" dirty="0" smtClean="0"/>
              <a:t>).</a:t>
            </a:r>
          </a:p>
          <a:p>
            <a:r>
              <a:rPr lang="ru-RU" dirty="0" smtClean="0"/>
              <a:t>2.Длительное общение Руси и Золотой</a:t>
            </a:r>
          </a:p>
          <a:p>
            <a:r>
              <a:rPr lang="ru-RU" dirty="0" smtClean="0"/>
              <a:t>Орды привело к взаимообогащению</a:t>
            </a:r>
          </a:p>
          <a:p>
            <a:r>
              <a:rPr lang="ru-RU" dirty="0" smtClean="0"/>
              <a:t>к</a:t>
            </a:r>
            <a:r>
              <a:rPr lang="ru-RU" dirty="0" smtClean="0"/>
              <a:t>ультуры и языка друг друга.</a:t>
            </a:r>
          </a:p>
          <a:p>
            <a:r>
              <a:rPr lang="ru-RU" dirty="0" smtClean="0"/>
              <a:t>3.</a:t>
            </a:r>
            <a:r>
              <a:rPr lang="ru-RU" dirty="0" smtClean="0"/>
              <a:t> 7.Монголо-татарское иго </a:t>
            </a:r>
            <a:r>
              <a:rPr lang="ru-RU" dirty="0" smtClean="0"/>
              <a:t>сдерживало</a:t>
            </a:r>
          </a:p>
          <a:p>
            <a:r>
              <a:rPr lang="ru-RU" dirty="0" smtClean="0"/>
              <a:t> </a:t>
            </a:r>
            <a:r>
              <a:rPr lang="ru-RU" dirty="0" smtClean="0"/>
              <a:t>русских князей от </a:t>
            </a:r>
            <a:r>
              <a:rPr lang="ru-RU" dirty="0" smtClean="0"/>
              <a:t>военных</a:t>
            </a:r>
          </a:p>
          <a:p>
            <a:r>
              <a:rPr lang="ru-RU" dirty="0" smtClean="0"/>
              <a:t> </a:t>
            </a:r>
            <a:r>
              <a:rPr lang="ru-RU" dirty="0" smtClean="0"/>
              <a:t>столкновений между собой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 smtClean="0"/>
              <a:t>способствовало сплочению </a:t>
            </a:r>
            <a:r>
              <a:rPr lang="ru-RU" dirty="0" smtClean="0"/>
              <a:t>Руси</a:t>
            </a:r>
          </a:p>
          <a:p>
            <a:r>
              <a:rPr lang="ru-RU" dirty="0" smtClean="0"/>
              <a:t> </a:t>
            </a:r>
            <a:r>
              <a:rPr lang="ru-RU" dirty="0" smtClean="0"/>
              <a:t>(историк В.О.Ключевский).</a:t>
            </a:r>
            <a:endParaRPr lang="ru-RU" i="1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387" y="1785926"/>
            <a:ext cx="8833444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 выяснить какие взаимоотношения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установились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между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Русью и Золотой Ордой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чём они выражались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 также положительный и отрицательный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характер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последствий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этих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взаимоотношений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1000108"/>
            <a:ext cx="364333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Формы зависимости</a:t>
            </a:r>
            <a:endParaRPr lang="ru-RU" sz="3200" dirty="0"/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214282" y="1928802"/>
            <a:ext cx="2057408" cy="9144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экономическая</a:t>
            </a:r>
            <a:endParaRPr lang="ru-RU" dirty="0"/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3286116" y="1928802"/>
            <a:ext cx="1857388" cy="9144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военная</a:t>
            </a:r>
            <a:endParaRPr lang="ru-RU" dirty="0"/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5929322" y="1928802"/>
            <a:ext cx="2000264" cy="9144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политическая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857496"/>
            <a:ext cx="192882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-750131" y="5036355"/>
            <a:ext cx="25003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00034" y="4286256"/>
            <a:ext cx="4286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00034" y="5000636"/>
            <a:ext cx="357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00034" y="5715016"/>
            <a:ext cx="357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928662" y="3857628"/>
            <a:ext cx="150019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928662" y="4643446"/>
            <a:ext cx="150019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928662" y="5357826"/>
            <a:ext cx="150019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071802" y="2857496"/>
            <a:ext cx="221457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786446" y="2857496"/>
            <a:ext cx="250033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1000108"/>
            <a:ext cx="364333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Формы зависимости</a:t>
            </a:r>
            <a:endParaRPr lang="ru-RU" sz="3200" dirty="0"/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214282" y="1928802"/>
            <a:ext cx="2057408" cy="9144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экономическая</a:t>
            </a:r>
            <a:endParaRPr lang="ru-RU" dirty="0"/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3286116" y="1928802"/>
            <a:ext cx="1857388" cy="9144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военная</a:t>
            </a:r>
            <a:endParaRPr lang="ru-RU" dirty="0"/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5929322" y="1928802"/>
            <a:ext cx="2000264" cy="9144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политическая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857496"/>
            <a:ext cx="192882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Дань (выход)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-750131" y="5036355"/>
            <a:ext cx="25003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00034" y="4286256"/>
            <a:ext cx="4286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00034" y="5000636"/>
            <a:ext cx="357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00034" y="5715016"/>
            <a:ext cx="357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928662" y="3857628"/>
            <a:ext cx="150019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натуральная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928662" y="4643446"/>
            <a:ext cx="150019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денежная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928662" y="5357826"/>
            <a:ext cx="150019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рабы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071802" y="2857496"/>
            <a:ext cx="221457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786446" y="2857496"/>
            <a:ext cx="250033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3-tub-ru.yandex.net/i?id=a9e4864ede14088aa904cceb6a2eed78&amp;n=33&amp;h=215&amp;w=3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500042"/>
            <a:ext cx="6653366" cy="442871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71604" y="5214950"/>
            <a:ext cx="28609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С.Иванов «Баскаки»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2071678"/>
            <a:ext cx="53885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Термин – родовое понятие + </a:t>
            </a:r>
          </a:p>
          <a:p>
            <a:r>
              <a:rPr lang="ru-RU" sz="3200" b="1" dirty="0" smtClean="0"/>
              <a:t> </a:t>
            </a:r>
            <a:r>
              <a:rPr lang="ru-RU" sz="3200" b="1" dirty="0" smtClean="0"/>
              <a:t>                   видовые отличия</a:t>
            </a:r>
            <a:endParaRPr lang="ru-RU" sz="32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2786058"/>
            <a:ext cx="61436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Баскак – это человек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хана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собиравший дань с русских земель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rot="16200000" flipH="1">
            <a:off x="1928794" y="2214554"/>
            <a:ext cx="1000132" cy="42862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643042" y="1428736"/>
            <a:ext cx="13164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термин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5322099" y="2035959"/>
            <a:ext cx="1143008" cy="64294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357818" y="1285860"/>
            <a:ext cx="24272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Родовое понятие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>
            <a:off x="4357686" y="4071942"/>
            <a:ext cx="2143140" cy="114300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357818" y="5214950"/>
            <a:ext cx="2471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Видовые отличия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1000108"/>
            <a:ext cx="364333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Формы зависимости</a:t>
            </a:r>
            <a:endParaRPr lang="ru-RU" sz="3200" dirty="0"/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214282" y="1928802"/>
            <a:ext cx="2057408" cy="9144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экономическая</a:t>
            </a:r>
            <a:endParaRPr lang="ru-RU" dirty="0"/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3286116" y="1928802"/>
            <a:ext cx="1857388" cy="9144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военная</a:t>
            </a:r>
            <a:endParaRPr lang="ru-RU" dirty="0"/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5929322" y="1928802"/>
            <a:ext cx="2000264" cy="9144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политическая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857496"/>
            <a:ext cx="192882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Дань (выход)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-750131" y="5036355"/>
            <a:ext cx="25003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00034" y="4286256"/>
            <a:ext cx="4286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00034" y="5000636"/>
            <a:ext cx="357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00034" y="5715016"/>
            <a:ext cx="357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928662" y="3857628"/>
            <a:ext cx="150019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натуральная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928662" y="4643446"/>
            <a:ext cx="150019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денежная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928662" y="5357826"/>
            <a:ext cx="150019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рабы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071802" y="2857496"/>
            <a:ext cx="221457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Русь должна поставлять в войско хана своих воинов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786446" y="2857496"/>
            <a:ext cx="250033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2786058"/>
            <a:ext cx="61436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Ярлык– это грамота на княжение, которую русским князьям давал монгольский хан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rot="16200000" flipH="1">
            <a:off x="1928794" y="2214554"/>
            <a:ext cx="1000132" cy="42862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643042" y="1428736"/>
            <a:ext cx="13164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термин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5322099" y="2035959"/>
            <a:ext cx="1143008" cy="64294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357818" y="1285860"/>
            <a:ext cx="24272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Родовое понятие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>
            <a:off x="4714876" y="4572008"/>
            <a:ext cx="2143140" cy="114300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429256" y="5857892"/>
            <a:ext cx="2471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Видовые отличия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250</Words>
  <Application>Microsoft Office PowerPoint</Application>
  <PresentationFormat>Экран (4:3)</PresentationFormat>
  <Paragraphs>75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Тема: Русь и Золотая Орда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Русь и Золотая Орда</dc:title>
  <cp:lastModifiedBy>home</cp:lastModifiedBy>
  <cp:revision>6</cp:revision>
  <dcterms:modified xsi:type="dcterms:W3CDTF">2016-02-11T17:05:58Z</dcterms:modified>
</cp:coreProperties>
</file>